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32" r:id="rId2"/>
    <p:sldId id="333" r:id="rId3"/>
    <p:sldId id="334" r:id="rId4"/>
    <p:sldId id="335" r:id="rId5"/>
    <p:sldId id="336" r:id="rId6"/>
    <p:sldId id="337" r:id="rId7"/>
    <p:sldId id="338" r:id="rId8"/>
    <p:sldId id="339" r:id="rId9"/>
    <p:sldId id="340" r:id="rId10"/>
    <p:sldId id="341" r:id="rId11"/>
    <p:sldId id="342" r:id="rId12"/>
  </p:sldIdLst>
  <p:sldSz cx="9144000" cy="6858000" type="screen4x3"/>
  <p:notesSz cx="6761163" cy="99425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>
          <p15:clr>
            <a:srgbClr val="A4A3A4"/>
          </p15:clr>
        </p15:guide>
        <p15:guide id="2" orient="horz" pos="3838">
          <p15:clr>
            <a:srgbClr val="A4A3A4"/>
          </p15:clr>
        </p15:guide>
        <p15:guide id="3" orient="horz" pos="1797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55555"/>
    <a:srgbClr val="180B0A"/>
    <a:srgbClr val="6C2F2A"/>
    <a:srgbClr val="431D1A"/>
    <a:srgbClr val="2D8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71" autoAdjust="0"/>
    <p:restoredTop sz="94660"/>
  </p:normalViewPr>
  <p:slideViewPr>
    <p:cSldViewPr>
      <p:cViewPr varScale="1">
        <p:scale>
          <a:sx n="86" d="100"/>
          <a:sy n="86" d="100"/>
        </p:scale>
        <p:origin x="516" y="96"/>
      </p:cViewPr>
      <p:guideLst>
        <p:guide orient="horz" pos="436"/>
        <p:guide orient="horz" pos="3838"/>
        <p:guide orient="horz" pos="1797"/>
        <p:guide pos="5556"/>
        <p:guide pos="22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61C7D-1175-4F69-AE55-F81B3FFE1313}" type="datetimeFigureOut">
              <a:rPr lang="ko-KR" altLang="en-US" smtClean="0"/>
              <a:pPr/>
              <a:t>2016-03-02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0CF09-275E-4F70-AB5F-1D81E5AA53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5718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74848" y="144463"/>
            <a:ext cx="8332182" cy="331787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/>
          </p:nvPr>
        </p:nvSpPr>
        <p:spPr>
          <a:xfrm>
            <a:off x="374848" y="550260"/>
            <a:ext cx="8424863" cy="5616600"/>
          </a:xfrm>
        </p:spPr>
        <p:txBody>
          <a:bodyPr/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7BC3-4E4F-430A-9404-FB54CA8BEB5E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13706-41C1-4024-8589-C8726C6AE54A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0B031-03E7-4982-94BB-63396ABD7FAA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C09D-13FD-4FFC-9213-81ED382F05D2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DB19-704D-4017-ACB6-180292C44982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1E592-4709-4ADF-AA07-434ECDE9F70C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299DE-F2FD-41BC-81D7-A6BB8F9ADD90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42802-CDF2-4BE7-8B6F-74A1EADD37E9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6AF31-DBDE-4E2C-81F4-F78414B4BE46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5D3E0-BCA9-4929-B183-0C91E87C258D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A1C1C-93AC-4598-85DE-F3799504CBF4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6B298-2D8F-4F0F-9D97-02467A6EAFB7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CE52A-AB77-406F-8F55-DE64AD7C39BC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41F1F-C8A6-45B3-8337-28C6079EC8AB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1647D-07DC-4FB9-A331-13733EE89F8E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BCCEB-E610-49EF-863D-41F503DE7603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025B2-E81B-42B8-BAF7-47E9CD645B9B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522F1-9C84-441E-A595-F824F56137EE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8C46C-FB7F-4F0B-A401-CBF4DA99A563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F4303-EBC2-45EC-BE69-B0F9678ABE05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EAE9A-81C0-49B3-A07D-CDA9EA0943EF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990C1-3347-4C55-891B-3BF86961F763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74650" y="144463"/>
            <a:ext cx="833278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제목 </a:t>
            </a:r>
            <a:r>
              <a:rPr lang="en-US" altLang="ko-KR" smtClean="0"/>
              <a:t>[</a:t>
            </a:r>
            <a:r>
              <a:rPr lang="ko-KR" altLang="en-US" smtClean="0"/>
              <a:t>맑은 고딕 </a:t>
            </a:r>
            <a:r>
              <a:rPr lang="en-US" altLang="ko-KR" smtClean="0"/>
              <a:t>bold, 14pt]</a:t>
            </a:r>
            <a:endParaRPr lang="ko-KR" altLang="en-US" smtClean="0"/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74650" y="549275"/>
            <a:ext cx="8291513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소제목 </a:t>
            </a:r>
            <a:r>
              <a:rPr lang="en-US" altLang="ko-KR" smtClean="0"/>
              <a:t>[</a:t>
            </a:r>
            <a:r>
              <a:rPr lang="ko-KR" altLang="en-US" smtClean="0"/>
              <a:t>맑은 고딕 </a:t>
            </a:r>
            <a:r>
              <a:rPr lang="en-US" altLang="ko-KR" smtClean="0"/>
              <a:t>bold, 12pt]</a:t>
            </a:r>
            <a:endParaRPr lang="ko-KR" altLang="en-US" smtClean="0"/>
          </a:p>
          <a:p>
            <a:pPr lvl="1"/>
            <a:r>
              <a:rPr lang="ko-KR" altLang="en-US" smtClean="0"/>
              <a:t>본문 </a:t>
            </a:r>
            <a:r>
              <a:rPr lang="en-US" altLang="ko-KR" smtClean="0"/>
              <a:t>1</a:t>
            </a:r>
            <a:r>
              <a:rPr lang="ko-KR" altLang="en-US" smtClean="0"/>
              <a:t>단계 </a:t>
            </a:r>
            <a:r>
              <a:rPr lang="en-US" altLang="ko-KR" smtClean="0"/>
              <a:t>[</a:t>
            </a:r>
            <a:r>
              <a:rPr lang="ko-KR" altLang="en-US" smtClean="0"/>
              <a:t>맑은 고딕</a:t>
            </a:r>
            <a:r>
              <a:rPr lang="en-US" altLang="ko-KR" smtClean="0"/>
              <a:t>, 10pt]</a:t>
            </a:r>
            <a:endParaRPr lang="ko-KR" altLang="en-US" smtClean="0"/>
          </a:p>
          <a:p>
            <a:pPr lvl="2"/>
            <a:r>
              <a:rPr lang="ko-KR" altLang="en-US" smtClean="0"/>
              <a:t>본문 </a:t>
            </a:r>
            <a:r>
              <a:rPr lang="en-US" altLang="ko-KR" smtClean="0"/>
              <a:t>2</a:t>
            </a:r>
            <a:r>
              <a:rPr lang="ko-KR" altLang="en-US" smtClean="0"/>
              <a:t>단계 </a:t>
            </a:r>
            <a:r>
              <a:rPr lang="en-US" altLang="ko-KR" smtClean="0"/>
              <a:t>[</a:t>
            </a:r>
            <a:r>
              <a:rPr lang="ko-KR" altLang="en-US" smtClean="0"/>
              <a:t>맑은 고딕</a:t>
            </a:r>
            <a:r>
              <a:rPr lang="en-US" altLang="ko-KR" smtClean="0"/>
              <a:t>, 10pt]</a:t>
            </a:r>
            <a:endParaRPr lang="ko-KR" altLang="en-US" smtClean="0"/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  <a:p>
            <a:pPr lvl="4"/>
            <a:endParaRPr lang="en-US" altLang="ko-KR" smtClean="0"/>
          </a:p>
          <a:p>
            <a:pPr lvl="4"/>
            <a:endParaRPr lang="en-US" altLang="ko-KR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540DE10-C3F8-47C9-A120-86E9131B8630}" type="datetime1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2016-03-02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4666196-6717-40AE-8CFC-A58008DA4691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1" name="직선 연결선 10"/>
          <p:cNvCxnSpPr/>
          <p:nvPr/>
        </p:nvCxnSpPr>
        <p:spPr bwMode="auto">
          <a:xfrm>
            <a:off x="352425" y="527050"/>
            <a:ext cx="843915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165" y="6410989"/>
            <a:ext cx="1267247" cy="2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lang="ko-KR" altLang="en-US" sz="1400" b="1" kern="1200" dirty="0">
          <a:solidFill>
            <a:schemeClr val="tx1"/>
          </a:solidFill>
          <a:latin typeface="맑은 고딕" pitchFamily="50" charset="-127"/>
          <a:ea typeface="맑은 고딕" pitchFamily="50" charset="-127"/>
          <a:cs typeface="+mn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14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27013" indent="-227013" algn="l" rtl="0" eaLnBrk="0" fontAlgn="base" latinLnBrk="1" hangingPunct="0">
        <a:lnSpc>
          <a:spcPct val="150000"/>
        </a:lnSpc>
        <a:spcBef>
          <a:spcPct val="20000"/>
        </a:spcBef>
        <a:spcAft>
          <a:spcPct val="0"/>
        </a:spcAft>
        <a:buFont typeface="맑은 고딕" pitchFamily="50" charset="-127"/>
        <a:buChar char="□"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77838" indent="-117475" algn="l" rtl="0" eaLnBrk="0" fontAlgn="base" latinLnBrk="1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720725" indent="-92075" algn="l" rtl="0" eaLnBrk="0" fontAlgn="base" latinLnBrk="1" hangingPunct="0">
        <a:lnSpc>
          <a:spcPct val="150000"/>
        </a:lnSpc>
        <a:spcBef>
          <a:spcPct val="20000"/>
        </a:spcBef>
        <a:spcAft>
          <a:spcPct val="0"/>
        </a:spcAft>
        <a:buFont typeface="맑은 고딕" pitchFamily="50" charset="-127"/>
        <a:buChar char="-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990600" indent="-93663" algn="l" rtl="0" eaLnBrk="0" fontAlgn="base" latinLnBrk="1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190625" indent="-117475" algn="l" rtl="0" eaLnBrk="0" fontAlgn="base" latinLnBrk="1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5516" y="71414"/>
            <a:ext cx="60757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ko-KR" altLang="en-US" sz="2800" b="1" dirty="0" smtClean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가톨릭관동대학교 </a:t>
            </a:r>
            <a:r>
              <a:rPr kumimoji="1" lang="ko-KR" altLang="en-US" sz="2800" b="1" dirty="0" err="1" smtClean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무선랜</a:t>
            </a:r>
            <a:r>
              <a:rPr kumimoji="1" lang="en-US" altLang="ko-KR" sz="2800" b="1" dirty="0" smtClean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  </a:t>
            </a:r>
            <a:r>
              <a:rPr kumimoji="1" lang="ko-KR" altLang="en-US" sz="2800" b="1" dirty="0" smtClean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접속 방법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49" y="3392996"/>
            <a:ext cx="5448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97983" y="2672916"/>
            <a:ext cx="2303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b="1" dirty="0" smtClean="0"/>
              <a:t>Windows 10</a:t>
            </a:r>
            <a:endParaRPr lang="ko-KR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155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476375"/>
            <a:ext cx="7362825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89" y="2201294"/>
            <a:ext cx="3708412" cy="2199814"/>
          </a:xfrm>
          <a:prstGeom prst="rect">
            <a:avLst/>
          </a:prstGeom>
        </p:spPr>
      </p:pic>
      <p:grpSp>
        <p:nvGrpSpPr>
          <p:cNvPr id="5" name="그룹 4"/>
          <p:cNvGrpSpPr/>
          <p:nvPr/>
        </p:nvGrpSpPr>
        <p:grpSpPr>
          <a:xfrm>
            <a:off x="3528345" y="3235214"/>
            <a:ext cx="2084628" cy="1089228"/>
            <a:chOff x="7740352" y="2924944"/>
            <a:chExt cx="2232248" cy="1332148"/>
          </a:xfrm>
        </p:grpSpPr>
        <p:sp>
          <p:nvSpPr>
            <p:cNvPr id="6" name="모서리가 둥근 직사각형 5"/>
            <p:cNvSpPr/>
            <p:nvPr/>
          </p:nvSpPr>
          <p:spPr>
            <a:xfrm>
              <a:off x="7740352" y="2924944"/>
              <a:ext cx="1944216" cy="756084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모서리가 둥근 직사각형 6"/>
            <p:cNvSpPr/>
            <p:nvPr/>
          </p:nvSpPr>
          <p:spPr>
            <a:xfrm>
              <a:off x="9252520" y="3972812"/>
              <a:ext cx="720080" cy="284280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944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1428750"/>
            <a:ext cx="761047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63107" y="5093673"/>
            <a:ext cx="175577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1400" spc="-40" dirty="0" smtClean="0">
                <a:solidFill>
                  <a:prstClr val="black">
                    <a:lumMod val="75000"/>
                    <a:lumOff val="25000"/>
                  </a:prstClr>
                </a:solidFill>
                <a:cs typeface="Arial Unicode MS" pitchFamily="50" charset="-127"/>
              </a:rPr>
              <a:t>“Mobile_CKU”(SSID)</a:t>
            </a:r>
            <a:endParaRPr lang="en-US" altLang="ko-KR" sz="1400" spc="-40" dirty="0">
              <a:solidFill>
                <a:prstClr val="black">
                  <a:lumMod val="75000"/>
                  <a:lumOff val="25000"/>
                </a:prstClr>
              </a:solidFill>
              <a:cs typeface="Arial Unicode MS" pitchFamily="50" charset="-127"/>
            </a:endParaRPr>
          </a:p>
        </p:txBody>
      </p:sp>
      <p:pic>
        <p:nvPicPr>
          <p:cNvPr id="8" name="Picture 7" descr="C:\Users\Administrator\Desktop\그림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6" b="7383"/>
          <a:stretch/>
        </p:blipFill>
        <p:spPr bwMode="auto">
          <a:xfrm>
            <a:off x="3563888" y="2132477"/>
            <a:ext cx="719702" cy="20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그룹 10"/>
          <p:cNvGrpSpPr/>
          <p:nvPr/>
        </p:nvGrpSpPr>
        <p:grpSpPr>
          <a:xfrm>
            <a:off x="3130500" y="1447800"/>
            <a:ext cx="2449612" cy="3457364"/>
            <a:chOff x="5886230" y="1447800"/>
            <a:chExt cx="3429000" cy="5410200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6230" y="1447800"/>
              <a:ext cx="3429000" cy="54102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336196" y="1592796"/>
              <a:ext cx="705321" cy="153888"/>
            </a:xfrm>
            <a:prstGeom prst="rect">
              <a:avLst/>
            </a:prstGeom>
            <a:solidFill>
              <a:srgbClr val="555555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altLang="ko-KR" sz="1000" dirty="0" smtClean="0">
                  <a:solidFill>
                    <a:schemeClr val="bg1"/>
                  </a:solidFill>
                </a:rPr>
                <a:t>Mobile_CKU</a:t>
              </a:r>
              <a:endParaRPr lang="ko-KR" alt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5919134" y="1447800"/>
              <a:ext cx="3396096" cy="541040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2007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78845" y="71414"/>
            <a:ext cx="81211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ko-KR" sz="2800" b="1" dirty="0" smtClean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SSID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확인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1547018"/>
            <a:ext cx="8086725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1088740"/>
            <a:ext cx="55816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20072" y="26009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301195" y="3578823"/>
            <a:ext cx="1079117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648325" algn="l"/>
              </a:tabLst>
              <a:defRPr/>
            </a:pPr>
            <a:r>
              <a:rPr lang="en-US" altLang="ko-KR" sz="1000" b="1" spc="-4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 </a:t>
            </a:r>
            <a:r>
              <a:rPr lang="en-US" altLang="ko-KR" sz="1000" b="1" spc="-40" dirty="0" smtClean="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‘ Mobile_CKU ‘</a:t>
            </a:r>
            <a:endParaRPr lang="en-US" altLang="ko-KR" sz="1000" b="1" spc="-40" dirty="0"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25" t="21987"/>
          <a:stretch/>
        </p:blipFill>
        <p:spPr>
          <a:xfrm>
            <a:off x="827584" y="1772816"/>
            <a:ext cx="2016224" cy="2769039"/>
          </a:xfrm>
          <a:prstGeom prst="rect">
            <a:avLst/>
          </a:prstGeom>
        </p:spPr>
      </p:pic>
      <p:sp>
        <p:nvSpPr>
          <p:cNvPr id="13" name="모서리가 둥근 직사각형 12"/>
          <p:cNvSpPr/>
          <p:nvPr/>
        </p:nvSpPr>
        <p:spPr>
          <a:xfrm>
            <a:off x="1884844" y="4357484"/>
            <a:ext cx="216024" cy="2160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839362" y="3906660"/>
            <a:ext cx="672297" cy="2160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338148" y="2785574"/>
            <a:ext cx="1881924" cy="25238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092" y="2791387"/>
            <a:ext cx="2307896" cy="2365805"/>
          </a:xfrm>
          <a:prstGeom prst="rect">
            <a:avLst/>
          </a:prstGeom>
        </p:spPr>
      </p:pic>
      <p:sp>
        <p:nvSpPr>
          <p:cNvPr id="21" name="모서리가 둥근 직사각형 20"/>
          <p:cNvSpPr/>
          <p:nvPr/>
        </p:nvSpPr>
        <p:spPr>
          <a:xfrm>
            <a:off x="3983515" y="3536483"/>
            <a:ext cx="1164549" cy="2160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167877" y="3595876"/>
            <a:ext cx="495328" cy="10772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>
            <a:spAutoFit/>
          </a:bodyPr>
          <a:lstStyle/>
          <a:p>
            <a:r>
              <a:rPr lang="en-US" altLang="ko-KR" sz="700" dirty="0" err="1" smtClean="0"/>
              <a:t>Moblie_CKU</a:t>
            </a:r>
            <a:endParaRPr lang="ko-KR" altLang="en-US" sz="700" dirty="0"/>
          </a:p>
        </p:txBody>
      </p:sp>
    </p:spTree>
    <p:extLst>
      <p:ext uri="{BB962C8B-B14F-4D97-AF65-F5344CB8AC3E}">
        <p14:creationId xmlns:p14="http://schemas.microsoft.com/office/powerpoint/2010/main" val="384166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 smtClean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67" y="1160748"/>
            <a:ext cx="8814466" cy="417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Users\Administrator\Desktop\그림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6" t="1" b="-2"/>
          <a:stretch/>
        </p:blipFill>
        <p:spPr bwMode="auto">
          <a:xfrm>
            <a:off x="477069" y="3183873"/>
            <a:ext cx="647251" cy="18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15" y="2082162"/>
            <a:ext cx="2143739" cy="2786998"/>
          </a:xfrm>
          <a:prstGeom prst="rect">
            <a:avLst/>
          </a:prstGeom>
        </p:spPr>
      </p:pic>
      <p:sp>
        <p:nvSpPr>
          <p:cNvPr id="7" name="모서리가 둥근 직사각형 6"/>
          <p:cNvSpPr/>
          <p:nvPr/>
        </p:nvSpPr>
        <p:spPr>
          <a:xfrm>
            <a:off x="1223628" y="3933056"/>
            <a:ext cx="1164549" cy="2160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1736812"/>
            <a:ext cx="5259438" cy="3492388"/>
          </a:xfrm>
          <a:prstGeom prst="rect">
            <a:avLst/>
          </a:prstGeom>
        </p:spPr>
      </p:pic>
      <p:sp>
        <p:nvSpPr>
          <p:cNvPr id="9" name="모서리가 둥근 직사각형 8"/>
          <p:cNvSpPr/>
          <p:nvPr/>
        </p:nvSpPr>
        <p:spPr>
          <a:xfrm>
            <a:off x="4686919" y="2780928"/>
            <a:ext cx="1164549" cy="144016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591780" y="1158860"/>
            <a:ext cx="1746238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ko-KR" altLang="en-US" sz="1050" dirty="0" smtClean="0"/>
              <a:t>새 연결 또는 네트워크 설정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31003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9725"/>
            <a:ext cx="80772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93" y="1088741"/>
            <a:ext cx="2072640" cy="349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842692" y="1691828"/>
            <a:ext cx="7509727" cy="3933416"/>
            <a:chOff x="842693" y="1691828"/>
            <a:chExt cx="4824536" cy="3567328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693" y="1691828"/>
              <a:ext cx="4824536" cy="3567328"/>
            </a:xfrm>
            <a:prstGeom prst="rect">
              <a:avLst/>
            </a:prstGeom>
          </p:spPr>
        </p:pic>
        <p:sp>
          <p:nvSpPr>
            <p:cNvPr id="7" name="모서리가 둥근 직사각형 6"/>
            <p:cNvSpPr/>
            <p:nvPr/>
          </p:nvSpPr>
          <p:spPr>
            <a:xfrm>
              <a:off x="1233034" y="3589404"/>
              <a:ext cx="2886023" cy="2520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4347781" y="4970256"/>
              <a:ext cx="612000" cy="252000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79612" y="1132094"/>
            <a:ext cx="2433927" cy="234286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lang="ko-KR" altLang="en-US" sz="1050" smtClean="0"/>
              <a:t>무선네트워크에 수동으로 연결 </a:t>
            </a:r>
            <a:r>
              <a:rPr lang="en-US" altLang="ko-KR" sz="1050" dirty="0" smtClean="0"/>
              <a:t>-&gt; </a:t>
            </a:r>
            <a:r>
              <a:rPr lang="ko-KR" altLang="en-US" sz="1050" smtClean="0"/>
              <a:t>다음</a:t>
            </a:r>
            <a:endParaRPr lang="ko-KR" altLang="en-US" sz="1050" dirty="0"/>
          </a:p>
        </p:txBody>
      </p:sp>
      <p:sp>
        <p:nvSpPr>
          <p:cNvPr id="11" name="TextBox 10"/>
          <p:cNvSpPr txBox="1"/>
          <p:nvPr/>
        </p:nvSpPr>
        <p:spPr>
          <a:xfrm>
            <a:off x="853840" y="1536446"/>
            <a:ext cx="596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Step3</a:t>
            </a:r>
            <a:endParaRPr lang="ko-KR" altLang="en-US" sz="1200" b="1"/>
          </a:p>
        </p:txBody>
      </p:sp>
      <p:sp>
        <p:nvSpPr>
          <p:cNvPr id="12" name="TextBox 11"/>
          <p:cNvSpPr txBox="1"/>
          <p:nvPr/>
        </p:nvSpPr>
        <p:spPr>
          <a:xfrm>
            <a:off x="6298606" y="5686021"/>
            <a:ext cx="596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Step4</a:t>
            </a:r>
            <a:endParaRPr lang="ko-KR" altLang="en-US" sz="1200" b="1"/>
          </a:p>
        </p:txBody>
      </p:sp>
    </p:spTree>
    <p:extLst>
      <p:ext uri="{BB962C8B-B14F-4D97-AF65-F5344CB8AC3E}">
        <p14:creationId xmlns:p14="http://schemas.microsoft.com/office/powerpoint/2010/main" val="48339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538288"/>
            <a:ext cx="8096250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1294847"/>
            <a:ext cx="533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C:\Users\Administrator\Desktop\그림3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6" b="7383"/>
          <a:stretch/>
        </p:blipFill>
        <p:spPr bwMode="auto">
          <a:xfrm>
            <a:off x="2024087" y="2515667"/>
            <a:ext cx="629068" cy="18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647564" y="1609172"/>
            <a:ext cx="4320480" cy="3187980"/>
            <a:chOff x="6491355" y="1330209"/>
            <a:chExt cx="5848350" cy="4324350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1355" y="1330209"/>
              <a:ext cx="5848350" cy="4324350"/>
            </a:xfrm>
            <a:prstGeom prst="rect">
              <a:avLst/>
            </a:prstGeom>
          </p:spPr>
        </p:pic>
        <p:sp>
          <p:nvSpPr>
            <p:cNvPr id="10" name="모서리가 둥근 직사각형 9"/>
            <p:cNvSpPr/>
            <p:nvPr/>
          </p:nvSpPr>
          <p:spPr>
            <a:xfrm>
              <a:off x="6768244" y="2520107"/>
              <a:ext cx="3352093" cy="980902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모서리가 둥근 직사각형 10"/>
            <p:cNvSpPr/>
            <p:nvPr/>
          </p:nvSpPr>
          <p:spPr>
            <a:xfrm>
              <a:off x="6761968" y="3825068"/>
              <a:ext cx="3352093" cy="216000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모서리가 둥근 직사각형 11"/>
            <p:cNvSpPr/>
            <p:nvPr/>
          </p:nvSpPr>
          <p:spPr>
            <a:xfrm>
              <a:off x="10764768" y="5319713"/>
              <a:ext cx="720000" cy="252000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모서리가 둥근 사각형 설명선 12"/>
          <p:cNvSpPr/>
          <p:nvPr/>
        </p:nvSpPr>
        <p:spPr>
          <a:xfrm>
            <a:off x="3221285" y="2312876"/>
            <a:ext cx="1782763" cy="577850"/>
          </a:xfrm>
          <a:prstGeom prst="wedgeRoundRectCallout">
            <a:avLst>
              <a:gd name="adj1" fmla="val -72158"/>
              <a:gd name="adj2" fmla="val 175"/>
              <a:gd name="adj3" fmla="val 16667"/>
            </a:avLst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b="1" dirty="0" err="1">
                <a:solidFill>
                  <a:srgbClr val="0000FF"/>
                </a:solidFill>
              </a:rPr>
              <a:t>Mobile­_CKU</a:t>
            </a:r>
            <a:r>
              <a:rPr lang="en-US" altLang="ko-KR" sz="1200" b="1" dirty="0">
                <a:solidFill>
                  <a:srgbClr val="0000FF"/>
                </a:solidFill>
              </a:rPr>
              <a:t> </a:t>
            </a:r>
            <a:r>
              <a:rPr lang="ko-KR" altLang="en-US" sz="1200" dirty="0">
                <a:solidFill>
                  <a:schemeClr val="tx1"/>
                </a:solidFill>
              </a:rPr>
              <a:t>입력</a:t>
            </a:r>
            <a:endParaRPr lang="en-US" altLang="ko-KR" sz="12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altLang="ko-KR" sz="1200" dirty="0">
                <a:solidFill>
                  <a:schemeClr val="tx1"/>
                </a:solidFill>
              </a:rPr>
              <a:t>(</a:t>
            </a:r>
            <a:r>
              <a:rPr lang="ko-KR" altLang="en-US" sz="1200" dirty="0">
                <a:solidFill>
                  <a:schemeClr val="tx1"/>
                </a:solidFill>
              </a:rPr>
              <a:t>반드시 대소문자 구분</a:t>
            </a:r>
            <a:r>
              <a:rPr lang="en-US" altLang="ko-KR" sz="1200" dirty="0">
                <a:solidFill>
                  <a:schemeClr val="tx1"/>
                </a:solidFill>
              </a:rPr>
              <a:t>)</a:t>
            </a:r>
            <a:endParaRPr lang="ko-KR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4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557338"/>
            <a:ext cx="80676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65667"/>
            <a:ext cx="46767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C:\Users\Administrator\Desktop\그림3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6" b="7383"/>
          <a:stretch/>
        </p:blipFill>
        <p:spPr bwMode="auto">
          <a:xfrm>
            <a:off x="6449380" y="2199982"/>
            <a:ext cx="629068" cy="18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Administrator\Desktop\그림3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6" b="7383"/>
          <a:stretch/>
        </p:blipFill>
        <p:spPr bwMode="auto">
          <a:xfrm>
            <a:off x="6444208" y="2087327"/>
            <a:ext cx="629068" cy="18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863588" y="2435483"/>
            <a:ext cx="3132348" cy="2289661"/>
            <a:chOff x="5076056" y="1133619"/>
            <a:chExt cx="5848350" cy="432435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1133619"/>
              <a:ext cx="5848350" cy="4324350"/>
            </a:xfrm>
            <a:prstGeom prst="rect">
              <a:avLst/>
            </a:prstGeom>
          </p:spPr>
        </p:pic>
        <p:sp>
          <p:nvSpPr>
            <p:cNvPr id="10" name="모서리가 둥근 직사각형 9"/>
            <p:cNvSpPr/>
            <p:nvPr/>
          </p:nvSpPr>
          <p:spPr>
            <a:xfrm>
              <a:off x="5479390" y="2398027"/>
              <a:ext cx="4369457" cy="778942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5112061" y="1570286"/>
            <a:ext cx="3096344" cy="3298874"/>
            <a:chOff x="8208404" y="604990"/>
            <a:chExt cx="4143375" cy="5410200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08404" y="604990"/>
              <a:ext cx="4143375" cy="5410200"/>
            </a:xfrm>
            <a:prstGeom prst="rect">
              <a:avLst/>
            </a:prstGeom>
          </p:spPr>
        </p:pic>
        <p:sp>
          <p:nvSpPr>
            <p:cNvPr id="12" name="모서리가 둥근 직사각형 11"/>
            <p:cNvSpPr/>
            <p:nvPr/>
          </p:nvSpPr>
          <p:spPr>
            <a:xfrm>
              <a:off x="8244408" y="962848"/>
              <a:ext cx="571522" cy="253330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9907286" y="1412776"/>
              <a:ext cx="965414" cy="450155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8394627" y="2516200"/>
              <a:ext cx="3007529" cy="271295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96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16732"/>
            <a:ext cx="283845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Administrator\Desktop\그림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" t="384" r="8730" b="-50555"/>
          <a:stretch/>
        </p:blipFill>
        <p:spPr bwMode="auto">
          <a:xfrm>
            <a:off x="1110252" y="1898107"/>
            <a:ext cx="697283" cy="31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1007604" y="1880828"/>
            <a:ext cx="3204356" cy="3295089"/>
            <a:chOff x="-3032875" y="1140916"/>
            <a:chExt cx="4143375" cy="541020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32875" y="1140916"/>
              <a:ext cx="4143375" cy="5410200"/>
            </a:xfrm>
            <a:prstGeom prst="rect">
              <a:avLst/>
            </a:prstGeom>
          </p:spPr>
        </p:pic>
        <p:sp>
          <p:nvSpPr>
            <p:cNvPr id="9" name="모서리가 둥근 직사각형 8"/>
            <p:cNvSpPr/>
            <p:nvPr/>
          </p:nvSpPr>
          <p:spPr>
            <a:xfrm>
              <a:off x="-304164" y="3411736"/>
              <a:ext cx="771708" cy="269292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모서리가 둥근 직사각형 9"/>
            <p:cNvSpPr/>
            <p:nvPr/>
          </p:nvSpPr>
          <p:spPr>
            <a:xfrm>
              <a:off x="-2530438" y="1484784"/>
              <a:ext cx="527086" cy="269292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모서리가 둥근 직사각형 12"/>
          <p:cNvSpPr/>
          <p:nvPr/>
        </p:nvSpPr>
        <p:spPr>
          <a:xfrm>
            <a:off x="1207641" y="3257349"/>
            <a:ext cx="1816188" cy="170538"/>
          </a:xfrm>
          <a:prstGeom prst="roundRect">
            <a:avLst>
              <a:gd name="adj" fmla="val 3656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296707" y="1535760"/>
            <a:ext cx="727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/>
              <a:t>Step 8</a:t>
            </a: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0534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1514475"/>
            <a:ext cx="806767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944724"/>
            <a:ext cx="6286500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그룹 4"/>
          <p:cNvGrpSpPr/>
          <p:nvPr/>
        </p:nvGrpSpPr>
        <p:grpSpPr>
          <a:xfrm>
            <a:off x="942517" y="1880828"/>
            <a:ext cx="2981411" cy="3462697"/>
            <a:chOff x="5940152" y="657225"/>
            <a:chExt cx="4200525" cy="620077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657225"/>
              <a:ext cx="4200525" cy="6200775"/>
            </a:xfrm>
            <a:prstGeom prst="rect">
              <a:avLst/>
            </a:prstGeom>
          </p:spPr>
        </p:pic>
        <p:sp>
          <p:nvSpPr>
            <p:cNvPr id="7" name="모서리가 둥근 직사각형 6"/>
            <p:cNvSpPr/>
            <p:nvPr/>
          </p:nvSpPr>
          <p:spPr>
            <a:xfrm>
              <a:off x="6048164" y="1237488"/>
              <a:ext cx="2376263" cy="354908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9122928" y="5049180"/>
              <a:ext cx="864000" cy="254022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모서리가 둥근 직사각형 8"/>
            <p:cNvSpPr/>
            <p:nvPr/>
          </p:nvSpPr>
          <p:spPr>
            <a:xfrm>
              <a:off x="8280000" y="6467453"/>
              <a:ext cx="864000" cy="254022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6" name="그림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0547" y="1762822"/>
            <a:ext cx="3017837" cy="145015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89202"/>
            <a:ext cx="3024336" cy="1478084"/>
          </a:xfrm>
          <a:prstGeom prst="rect">
            <a:avLst/>
          </a:prstGeom>
        </p:spPr>
      </p:pic>
      <p:sp>
        <p:nvSpPr>
          <p:cNvPr id="13" name="모서리가 둥근 직사각형 12"/>
          <p:cNvSpPr/>
          <p:nvPr/>
        </p:nvSpPr>
        <p:spPr>
          <a:xfrm>
            <a:off x="5184068" y="2439059"/>
            <a:ext cx="2664296" cy="269861"/>
          </a:xfrm>
          <a:prstGeom prst="roundRect">
            <a:avLst>
              <a:gd name="adj" fmla="val 3656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모서리가 둥근 직사각형 14"/>
          <p:cNvSpPr/>
          <p:nvPr/>
        </p:nvSpPr>
        <p:spPr>
          <a:xfrm>
            <a:off x="5724128" y="2957227"/>
            <a:ext cx="793068" cy="183741"/>
          </a:xfrm>
          <a:prstGeom prst="roundRect">
            <a:avLst>
              <a:gd name="adj" fmla="val 3656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모서리가 둥근 사각형 설명선 15"/>
          <p:cNvSpPr/>
          <p:nvPr/>
        </p:nvSpPr>
        <p:spPr>
          <a:xfrm>
            <a:off x="3059832" y="2024844"/>
            <a:ext cx="1782763" cy="577850"/>
          </a:xfrm>
          <a:prstGeom prst="wedgeRoundRectCallout">
            <a:avLst>
              <a:gd name="adj1" fmla="val -72158"/>
              <a:gd name="adj2" fmla="val 175"/>
              <a:gd name="adj3" fmla="val 16667"/>
            </a:avLst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200" dirty="0" smtClean="0">
                <a:solidFill>
                  <a:schemeClr val="tx1"/>
                </a:solidFill>
              </a:rPr>
              <a:t>□ </a:t>
            </a:r>
            <a:r>
              <a:rPr lang="en-US" altLang="ko-KR" sz="1200" dirty="0" smtClean="0">
                <a:solidFill>
                  <a:srgbClr val="0000FF"/>
                </a:solidFill>
              </a:rPr>
              <a:t>(</a:t>
            </a:r>
            <a:r>
              <a:rPr lang="ko-KR" altLang="en-US" sz="1200" dirty="0">
                <a:solidFill>
                  <a:srgbClr val="0000FF"/>
                </a:solidFill>
              </a:rPr>
              <a:t>반드시 </a:t>
            </a:r>
            <a:r>
              <a:rPr lang="ko-KR" altLang="en-US" sz="1200" dirty="0" smtClean="0">
                <a:solidFill>
                  <a:srgbClr val="0000FF"/>
                </a:solidFill>
              </a:rPr>
              <a:t>체크</a:t>
            </a:r>
            <a:r>
              <a:rPr lang="en-US" altLang="ko-KR" sz="1200" dirty="0" smtClean="0">
                <a:solidFill>
                  <a:srgbClr val="0000FF"/>
                </a:solidFill>
              </a:rPr>
              <a:t> </a:t>
            </a:r>
            <a:r>
              <a:rPr lang="ko-KR" altLang="en-US" sz="1200" dirty="0" smtClean="0">
                <a:solidFill>
                  <a:srgbClr val="0000FF"/>
                </a:solidFill>
              </a:rPr>
              <a:t>제거</a:t>
            </a:r>
            <a:r>
              <a:rPr lang="en-US" altLang="ko-KR" sz="1200" dirty="0" smtClean="0">
                <a:solidFill>
                  <a:srgbClr val="0000FF"/>
                </a:solidFill>
              </a:rPr>
              <a:t>)</a:t>
            </a:r>
            <a:endParaRPr lang="ko-KR" alt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25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522F1-9C84-441E-A595-F824F56137EE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80608" y="71414"/>
            <a:ext cx="84353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SSID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 절차 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– Profile </a:t>
            </a:r>
            <a:r>
              <a:rPr kumimoji="1" lang="ko-KR" altLang="en-US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등록</a:t>
            </a:r>
            <a:r>
              <a:rPr kumimoji="1" lang="en-US" altLang="ko-KR" sz="2800" b="1" dirty="0">
                <a:solidFill>
                  <a:prstClr val="black"/>
                </a:solidFill>
                <a:latin typeface="HY울릉도B" pitchFamily="18" charset="-127"/>
                <a:ea typeface="HY울릉도B" pitchFamily="18" charset="-127"/>
              </a:rPr>
              <a:t>(PC Version)</a:t>
            </a:r>
            <a:endParaRPr kumimoji="1" lang="ko-KR" altLang="en-US" sz="2800" b="1" dirty="0">
              <a:solidFill>
                <a:prstClr val="black"/>
              </a:solidFill>
              <a:latin typeface="HY울릉도B" pitchFamily="18" charset="-127"/>
              <a:ea typeface="HY울릉도B" pitchFamily="18" charset="-127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4963"/>
            <a:ext cx="807720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002060"/>
            <a:ext cx="648652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그룹 7"/>
          <p:cNvGrpSpPr/>
          <p:nvPr/>
        </p:nvGrpSpPr>
        <p:grpSpPr>
          <a:xfrm>
            <a:off x="971600" y="1952835"/>
            <a:ext cx="2916000" cy="3060000"/>
            <a:chOff x="-3032875" y="1140916"/>
            <a:chExt cx="4143375" cy="5410200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32875" y="1140916"/>
              <a:ext cx="4143375" cy="5410200"/>
            </a:xfrm>
            <a:prstGeom prst="rect">
              <a:avLst/>
            </a:prstGeom>
          </p:spPr>
        </p:pic>
        <p:sp>
          <p:nvSpPr>
            <p:cNvPr id="10" name="모서리가 둥근 직사각형 9"/>
            <p:cNvSpPr/>
            <p:nvPr/>
          </p:nvSpPr>
          <p:spPr>
            <a:xfrm>
              <a:off x="-2775061" y="4974989"/>
              <a:ext cx="1396488" cy="269293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4905424" y="1808819"/>
            <a:ext cx="3168000" cy="3276000"/>
            <a:chOff x="971600" y="1135410"/>
            <a:chExt cx="4143375" cy="541020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135410"/>
              <a:ext cx="4143375" cy="5410200"/>
            </a:xfrm>
            <a:prstGeom prst="rect">
              <a:avLst/>
            </a:prstGeom>
          </p:spPr>
        </p:pic>
        <p:sp>
          <p:nvSpPr>
            <p:cNvPr id="13" name="모서리가 둥근 직사각형 12"/>
            <p:cNvSpPr/>
            <p:nvPr/>
          </p:nvSpPr>
          <p:spPr>
            <a:xfrm>
              <a:off x="1259632" y="1838890"/>
              <a:ext cx="2196244" cy="581998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모서리가 둥근 직사각형 13"/>
            <p:cNvSpPr/>
            <p:nvPr/>
          </p:nvSpPr>
          <p:spPr>
            <a:xfrm>
              <a:off x="3500147" y="2111049"/>
              <a:ext cx="1179865" cy="309839"/>
            </a:xfrm>
            <a:prstGeom prst="roundRect">
              <a:avLst>
                <a:gd name="adj" fmla="val 3656"/>
              </a:avLst>
            </a:pr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1207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1582</TotalTime>
  <Words>167</Words>
  <Application>Microsoft Office PowerPoint</Application>
  <PresentationFormat>화면 슬라이드 쇼(4:3)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Arial Unicode MS</vt:lpstr>
      <vt:lpstr>HY울릉도B</vt:lpstr>
      <vt:lpstr>맑은 고딕</vt:lpstr>
      <vt:lpstr>Arial</vt:lpstr>
      <vt:lpstr>Ebrima</vt:lpstr>
      <vt:lpstr>Wingdings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한결_예서네집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한결</dc:creator>
  <cp:lastModifiedBy>Administrator</cp:lastModifiedBy>
  <cp:revision>286</cp:revision>
  <dcterms:created xsi:type="dcterms:W3CDTF">2012-01-18T12:43:26Z</dcterms:created>
  <dcterms:modified xsi:type="dcterms:W3CDTF">2016-03-02T08:27:49Z</dcterms:modified>
</cp:coreProperties>
</file>